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F8EA-0AE3-E343-E3B2-267DEFAF7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38FA-E787-6913-6522-CA521F9F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C9837-5A54-52BB-35A7-70A6B130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38811-922F-4CB8-EDDF-864574D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65837-3E09-E97D-3FF4-BAFBBB5F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24D3-CCEA-B153-EABB-1D3C15B5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1115E-D732-00D1-8F85-7A7C1AC81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0499F-5985-4530-B13A-B0EA92B8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BFAC8-8B62-AD0C-E0FD-A4B46241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20127-CCF1-84BC-D7F1-6BE6CA44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1C0F1-F7BE-BF9E-4BDB-70ABB7706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05F0F-3789-88D0-1E5C-CE81660BF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B3CC-4547-0DC9-368E-F7C208C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AABA5-3F01-74E0-311E-9D801BE4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428A1-B516-EF79-C83F-7FBA2C32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FF00-402F-F0B7-D520-30FC8C37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70D0-B839-8FD9-E87F-0DC6BFEE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B450-82DD-B653-0B11-5686C6C5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EA010-7D52-01C7-9581-AAFA3439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3EACF-2199-0B1E-7BE6-93E8D830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E7B4D-DD9C-4683-ECC2-473469CB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2A775-223B-077C-C9ED-893466B2A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9B8A-9D6E-E3C8-412A-49FAF5D1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CBF6-0BC1-24BE-9E16-C332CB09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5E390-AA1B-4778-5D64-10989893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0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18F41-967E-A571-BBD2-BDEB2733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1029-0332-FC35-A4F4-871EB287F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41B39-4B56-89EC-924A-1088F2EEC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26A82-A0AE-9742-BECB-9BFDB009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A0826-D633-99E6-5B30-7DD4DE78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3154F-12FD-A45D-F3D5-02182D19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5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E10B-904C-D0BA-B8B6-0C30DF78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F548A-3BF8-19DF-D987-76DF3D6C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5D68F-D1B8-BA2D-0A91-07D519573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A8DE1-53C4-9AB0-1B21-BCE494E8D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FBEF3-2558-EA4E-5FC1-0DCC53035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A8FB5-DC3B-EB82-CB2B-5A6D6BC8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DF96E-CCD3-A3E8-9FA6-B00A4FF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AEBF7-F487-67DD-5F5F-859B15D0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607A-B2FF-00D8-0907-98F181C0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87B80-9F6D-255B-E0D1-159F1EB9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2250E-720A-41CB-97E0-73A4F039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448D8-FD30-CCC8-A9BB-8910B84B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48A76-FECE-67F8-5B0D-3C39C690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16C66-9D3F-982B-F279-8041F024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71AD-7600-6C5E-E165-8449B4F3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2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AAAA-7D3A-6A6C-2DFC-B47DEDCF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44FB-6C2E-8D31-085F-1CA61232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110BB-5297-8C48-7985-3277F37D2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D3A68-A508-BB23-3403-C73B8EFE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16195-1B92-4D92-3636-D2081D93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76D0E-DB86-8772-1778-FEF135A7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BA53-39F5-1FA3-F231-581075CD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BD6B0-97D7-985D-999D-42CD08AFB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4CB07-84F9-8C87-30A5-984AEEF81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521DB-D1FF-7FAB-914E-EC1BCA30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E4CA2-1C60-EF6D-6A7F-9E99FDD3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3F271-7199-275D-F01C-2551FBE6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6B361-E17C-9874-C0DD-92EE07F5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4EB32-AF24-3375-4BAB-6091F8DB0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0624-C276-8DA0-AB3E-48432E995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0B888-0F82-4A70-848F-AE0A73725D9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8C455-994D-70A6-A3BB-A1760773F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AAD93-D5A0-AC29-62CF-B68AB8FE8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09B63-327D-41E6-A201-EA1D3EFF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B15043-D5DE-19ED-E780-B8AEEF058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530" y="199563"/>
            <a:ext cx="8634951" cy="6458874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CEA3F12-EC3E-8C1A-D41B-28E106A5A7EA}"/>
              </a:ext>
            </a:extLst>
          </p:cNvPr>
          <p:cNvSpPr/>
          <p:nvPr/>
        </p:nvSpPr>
        <p:spPr>
          <a:xfrm>
            <a:off x="4370664" y="2256639"/>
            <a:ext cx="2416030" cy="197980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7066B4B-5BE2-106C-014E-5D9A7EB4CFAF}"/>
              </a:ext>
            </a:extLst>
          </p:cNvPr>
          <p:cNvSpPr/>
          <p:nvPr/>
        </p:nvSpPr>
        <p:spPr>
          <a:xfrm rot="3425454">
            <a:off x="6247021" y="1569305"/>
            <a:ext cx="230443" cy="89649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067C8-B78E-57B9-FC3A-92A64B7ABD70}"/>
              </a:ext>
            </a:extLst>
          </p:cNvPr>
          <p:cNvSpPr/>
          <p:nvPr/>
        </p:nvSpPr>
        <p:spPr>
          <a:xfrm>
            <a:off x="6702804" y="1606492"/>
            <a:ext cx="2290194" cy="402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Zone 3: 500 Ft Radius (Protection Zone) Proposed</a:t>
            </a:r>
          </a:p>
        </p:txBody>
      </p:sp>
    </p:spTree>
    <p:extLst>
      <p:ext uri="{BB962C8B-B14F-4D97-AF65-F5344CB8AC3E}">
        <p14:creationId xmlns:p14="http://schemas.microsoft.com/office/powerpoint/2010/main" val="877460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Gatcomb</dc:creator>
  <cp:lastModifiedBy>Gerry Raymond</cp:lastModifiedBy>
  <cp:revision>5</cp:revision>
  <cp:lastPrinted>2023-01-23T15:19:18Z</cp:lastPrinted>
  <dcterms:created xsi:type="dcterms:W3CDTF">2023-01-23T15:03:34Z</dcterms:created>
  <dcterms:modified xsi:type="dcterms:W3CDTF">2024-03-25T14:04:14Z</dcterms:modified>
</cp:coreProperties>
</file>